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8" r:id="rId3"/>
    <p:sldId id="269" r:id="rId4"/>
    <p:sldId id="278" r:id="rId5"/>
    <p:sldId id="270" r:id="rId6"/>
    <p:sldId id="272" r:id="rId7"/>
    <p:sldId id="271" r:id="rId8"/>
    <p:sldId id="273" r:id="rId9"/>
    <p:sldId id="274" r:id="rId10"/>
    <p:sldId id="275" r:id="rId11"/>
    <p:sldId id="276" r:id="rId12"/>
    <p:sldId id="277" r:id="rId13"/>
    <p:sldId id="279" r:id="rId14"/>
    <p:sldId id="280" r:id="rId15"/>
    <p:sldId id="258" r:id="rId16"/>
    <p:sldId id="259" r:id="rId17"/>
    <p:sldId id="264" r:id="rId18"/>
    <p:sldId id="262" r:id="rId19"/>
    <p:sldId id="267" r:id="rId20"/>
    <p:sldId id="263" r:id="rId21"/>
    <p:sldId id="260" r:id="rId22"/>
    <p:sldId id="261" r:id="rId23"/>
    <p:sldId id="265" r:id="rId24"/>
    <p:sldId id="266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47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D43C060-2C6A-48AE-8E47-31AF36C94FFE}" type="datetimeFigureOut">
              <a:rPr lang="zh-CN" altLang="en-US" smtClean="0"/>
              <a:pPr/>
              <a:t>2014/7/23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5FC7E4B-E6FF-47E9-BBA5-21B86D6A327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C060-2C6A-48AE-8E47-31AF36C94FFE}" type="datetimeFigureOut">
              <a:rPr lang="zh-CN" altLang="en-US" smtClean="0"/>
              <a:pPr/>
              <a:t>2014/7/23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7E4B-E6FF-47E9-BBA5-21B86D6A3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C060-2C6A-48AE-8E47-31AF36C94FFE}" type="datetimeFigureOut">
              <a:rPr lang="zh-CN" altLang="en-US" smtClean="0"/>
              <a:pPr/>
              <a:t>2014/7/23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7E4B-E6FF-47E9-BBA5-21B86D6A327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C060-2C6A-48AE-8E47-31AF36C94FFE}" type="datetimeFigureOut">
              <a:rPr lang="zh-CN" altLang="en-US" smtClean="0"/>
              <a:pPr/>
              <a:t>2014/7/23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7E4B-E6FF-47E9-BBA5-21B86D6A327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D43C060-2C6A-48AE-8E47-31AF36C94FFE}" type="datetimeFigureOut">
              <a:rPr lang="zh-CN" altLang="en-US" smtClean="0"/>
              <a:pPr/>
              <a:t>2014/7/23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5FC7E4B-E6FF-47E9-BBA5-21B86D6A327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C060-2C6A-48AE-8E47-31AF36C94FFE}" type="datetimeFigureOut">
              <a:rPr lang="zh-CN" altLang="en-US" smtClean="0"/>
              <a:pPr/>
              <a:t>2014/7/23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7E4B-E6FF-47E9-BBA5-21B86D6A327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C060-2C6A-48AE-8E47-31AF36C94FFE}" type="datetimeFigureOut">
              <a:rPr lang="zh-CN" altLang="en-US" smtClean="0"/>
              <a:pPr/>
              <a:t>2014/7/23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7E4B-E6FF-47E9-BBA5-21B86D6A327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C060-2C6A-48AE-8E47-31AF36C94FFE}" type="datetimeFigureOut">
              <a:rPr lang="zh-CN" altLang="en-US" smtClean="0"/>
              <a:pPr/>
              <a:t>2014/7/23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7E4B-E6FF-47E9-BBA5-21B86D6A327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C060-2C6A-48AE-8E47-31AF36C94FFE}" type="datetimeFigureOut">
              <a:rPr lang="zh-CN" altLang="en-US" smtClean="0"/>
              <a:pPr/>
              <a:t>2014/7/23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7E4B-E6FF-47E9-BBA5-21B86D6A327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C060-2C6A-48AE-8E47-31AF36C94FFE}" type="datetimeFigureOut">
              <a:rPr lang="zh-CN" altLang="en-US" smtClean="0"/>
              <a:pPr/>
              <a:t>2014/7/23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7E4B-E6FF-47E9-BBA5-21B86D6A327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C060-2C6A-48AE-8E47-31AF36C94FFE}" type="datetimeFigureOut">
              <a:rPr lang="zh-CN" altLang="en-US" smtClean="0"/>
              <a:pPr/>
              <a:t>2014/7/23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7E4B-E6FF-47E9-BBA5-21B86D6A327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43C060-2C6A-48AE-8E47-31AF36C94FFE}" type="datetimeFigureOut">
              <a:rPr lang="zh-CN" altLang="en-US" smtClean="0"/>
              <a:pPr/>
              <a:t>2014/7/23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FC7E4B-E6FF-47E9-BBA5-21B86D6A327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beta.mt.nie.netease.com/job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git.mt.nie.netease.com/hzsunshx/airtest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git.mt.nie.netease.com/hzsunshx/airtes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 smtClean="0"/>
              <a:t>AirTest</a:t>
            </a:r>
            <a:r>
              <a:rPr lang="en-US" altLang="zh-CN" dirty="0" smtClean="0"/>
              <a:t> --</a:t>
            </a:r>
            <a:r>
              <a:rPr lang="zh-CN" altLang="en-US" b="1" i="1" dirty="0" smtClean="0">
                <a:solidFill>
                  <a:srgbClr val="00B050"/>
                </a:solidFill>
              </a:rPr>
              <a:t>手机程序自动化测试框架</a:t>
            </a:r>
            <a:br>
              <a:rPr lang="zh-CN" altLang="en-US" b="1" i="1" dirty="0" smtClean="0">
                <a:solidFill>
                  <a:srgbClr val="00B050"/>
                </a:solidFill>
              </a:rPr>
            </a:b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b="1" i="1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4348" y="1142984"/>
            <a:ext cx="3984918" cy="21240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一段测试代码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altLang="zh-C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 app = </a:t>
            </a:r>
            <a:r>
              <a:rPr lang="en-US" altLang="zh-C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airtest.connect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(’17’, device=‘android’)</a:t>
            </a:r>
          </a:p>
          <a:p>
            <a:pPr>
              <a:buNone/>
            </a:pP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</a:t>
            </a:r>
            <a:r>
              <a:rPr lang="en-US" altLang="zh-C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</a:t>
            </a:r>
            <a:r>
              <a:rPr lang="en-US" altLang="zh-C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pp.click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(‘</a:t>
            </a:r>
            <a:r>
              <a:rPr lang="en-US" altLang="zh-CN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sun.png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’)</a:t>
            </a:r>
          </a:p>
          <a:p>
            <a:r>
              <a:rPr lang="en-US" altLang="zh-C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</a:t>
            </a:r>
            <a:r>
              <a:rPr lang="en-US" altLang="zh-C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pp.drag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</a:t>
            </a:r>
            <a:r>
              <a:rPr lang="en-US" altLang="zh-CN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“img1.png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”, “</a:t>
            </a:r>
            <a:r>
              <a:rPr lang="en-US" altLang="zh-CN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img2.png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”)</a:t>
            </a:r>
          </a:p>
          <a:p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hile </a:t>
            </a:r>
            <a:r>
              <a:rPr lang="en-US" altLang="zh-C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</a:t>
            </a:r>
            <a:r>
              <a:rPr lang="en-US" altLang="zh-C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pp.exists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(“</a:t>
            </a:r>
            <a:r>
              <a:rPr lang="en-US" altLang="zh-CN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hand.png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”):</a:t>
            </a:r>
          </a:p>
          <a:p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     </a:t>
            </a:r>
            <a:r>
              <a:rPr lang="en-US" altLang="zh-C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</a:t>
            </a:r>
            <a:r>
              <a:rPr lang="en-US" altLang="zh-C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pp.click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(“</a:t>
            </a:r>
            <a:r>
              <a:rPr lang="en-US" altLang="zh-CN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hand.png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”)</a:t>
            </a:r>
          </a:p>
          <a:p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ssert </a:t>
            </a:r>
            <a:r>
              <a:rPr lang="en-US" altLang="zh-C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</a:t>
            </a:r>
            <a:r>
              <a:rPr lang="en-US" altLang="zh-C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pp.exists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(“</a:t>
            </a:r>
            <a:r>
              <a:rPr lang="en-US" altLang="zh-CN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over.png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”)</a:t>
            </a:r>
          </a:p>
          <a:p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可以运行在不同的平台上</a:t>
            </a:r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99918"/>
            <a:ext cx="8472518" cy="464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手机</a:t>
            </a:r>
            <a:r>
              <a:rPr lang="zh-CN" altLang="en-US" dirty="0" smtClean="0"/>
              <a:t>集群测试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45849"/>
            <a:ext cx="8229600" cy="468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2"/>
              </a:rPr>
              <a:t>http://</a:t>
            </a:r>
            <a:r>
              <a:rPr lang="en-US" altLang="zh-CN" dirty="0" smtClean="0">
                <a:hlinkClick r:id="rId2"/>
              </a:rPr>
              <a:t>beta.mt.nie.netease.com/job/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作者： 孙圣翔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sz="20000" dirty="0" smtClean="0"/>
              <a:t>Q&amp;A</a:t>
            </a:r>
            <a:endParaRPr lang="zh-CN" altLang="en-US" sz="20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自动化的好处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039125" cy="4353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为什么用</a:t>
            </a:r>
            <a:r>
              <a:rPr lang="en-US" altLang="zh-CN" dirty="0" err="1" smtClean="0"/>
              <a:t>AirTest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完善的文档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丰富的</a:t>
            </a:r>
            <a:r>
              <a:rPr lang="en-US" altLang="zh-CN" dirty="0" smtClean="0"/>
              <a:t>Example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强大的开发团队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86346">
            <a:off x="1335295" y="4863560"/>
            <a:ext cx="1811031" cy="152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500570"/>
            <a:ext cx="339017" cy="192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286256"/>
            <a:ext cx="2309814" cy="212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857496"/>
            <a:ext cx="1285884" cy="128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2857496"/>
            <a:ext cx="194904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1214422"/>
            <a:ext cx="14668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为什么用</a:t>
            </a:r>
            <a:r>
              <a:rPr lang="en-US" altLang="zh-CN" dirty="0" err="1" smtClean="0"/>
              <a:t>AirTest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核心技术</a:t>
            </a:r>
            <a:r>
              <a:rPr lang="en-US" altLang="zh-CN" dirty="0" smtClean="0"/>
              <a:t>(</a:t>
            </a:r>
            <a:r>
              <a:rPr lang="zh-CN" altLang="en-US" dirty="0" smtClean="0"/>
              <a:t>基于</a:t>
            </a:r>
            <a:r>
              <a:rPr lang="en-US" altLang="zh-CN" dirty="0" err="1" smtClean="0"/>
              <a:t>OpenCV</a:t>
            </a:r>
            <a:r>
              <a:rPr lang="zh-CN" altLang="en-US" dirty="0" smtClean="0"/>
              <a:t>的图像识别）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找找球在那里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214554"/>
            <a:ext cx="609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285992"/>
            <a:ext cx="433119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为什么用</a:t>
            </a:r>
            <a:r>
              <a:rPr lang="en-US" altLang="zh-CN" dirty="0" err="1" smtClean="0"/>
              <a:t>AirTest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sz="3600" dirty="0" smtClean="0"/>
              <a:t>同样的代码，多个平台支持</a:t>
            </a:r>
            <a:endParaRPr lang="en-US" altLang="zh-CN" sz="3600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357430"/>
            <a:ext cx="1666878" cy="324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643182"/>
            <a:ext cx="1907373" cy="265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928934"/>
            <a:ext cx="3067988" cy="226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简洁的接口列表 </a:t>
            </a:r>
            <a:r>
              <a:rPr lang="en-US" altLang="zh-CN" dirty="0" smtClean="0"/>
              <a:t>- python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sz="2400" dirty="0" smtClean="0">
                <a:solidFill>
                  <a:srgbClr val="00B050"/>
                </a:solidFill>
              </a:rPr>
              <a:t># </a:t>
            </a:r>
            <a:r>
              <a:rPr lang="zh-CN" altLang="en-US" sz="2400" dirty="0" smtClean="0">
                <a:solidFill>
                  <a:srgbClr val="00B050"/>
                </a:solidFill>
              </a:rPr>
              <a:t>初始化连接</a:t>
            </a:r>
            <a:endParaRPr lang="en-US" altLang="zh-CN" sz="2400" dirty="0" smtClean="0">
              <a:solidFill>
                <a:srgbClr val="00B050"/>
              </a:solidFill>
            </a:endParaRPr>
          </a:p>
          <a:p>
            <a:r>
              <a:rPr lang="en-US" altLang="zh-CN" sz="2400" dirty="0" smtClean="0"/>
              <a:t>import </a:t>
            </a:r>
            <a:r>
              <a:rPr lang="en-US" altLang="zh-CN" sz="2400" dirty="0" err="1" smtClean="0"/>
              <a:t>airtest</a:t>
            </a:r>
            <a:endParaRPr lang="en-US" altLang="zh-CN" sz="2400" dirty="0" smtClean="0"/>
          </a:p>
          <a:p>
            <a:r>
              <a:rPr lang="en-US" altLang="zh-CN" sz="1800" dirty="0" smtClean="0"/>
              <a:t>app = </a:t>
            </a:r>
            <a:r>
              <a:rPr lang="en-US" altLang="zh-CN" sz="1800" dirty="0" err="1" smtClean="0"/>
              <a:t>airtest.connect</a:t>
            </a:r>
            <a:r>
              <a:rPr lang="en-US" altLang="zh-CN" sz="1800" dirty="0" smtClean="0"/>
              <a:t>(‘serialno1298’,  </a:t>
            </a:r>
            <a:r>
              <a:rPr lang="en-US" altLang="zh-CN" sz="1800" dirty="0" err="1" smtClean="0"/>
              <a:t>appname</a:t>
            </a:r>
            <a:r>
              <a:rPr lang="en-US" altLang="zh-CN" sz="1800" dirty="0" smtClean="0"/>
              <a:t>=‘</a:t>
            </a:r>
            <a:r>
              <a:rPr lang="en-US" altLang="zh-CN" sz="1800" dirty="0" err="1" smtClean="0"/>
              <a:t>com.flappybird</a:t>
            </a:r>
            <a:r>
              <a:rPr lang="en-US" altLang="zh-CN" sz="1800" dirty="0" smtClean="0"/>
              <a:t>’, device=‘android’)</a:t>
            </a:r>
          </a:p>
          <a:p>
            <a:endParaRPr lang="en-US" altLang="zh-CN" sz="1800" dirty="0" smtClean="0"/>
          </a:p>
          <a:p>
            <a:r>
              <a:rPr lang="en-US" altLang="zh-CN" sz="2400" dirty="0" err="1" smtClean="0"/>
              <a:t>app.click</a:t>
            </a:r>
            <a:r>
              <a:rPr lang="en-US" altLang="zh-CN" sz="2400" dirty="0" smtClean="0"/>
              <a:t>(‘start.png</a:t>
            </a:r>
            <a:r>
              <a:rPr lang="en-US" altLang="zh-CN" sz="2400" dirty="0" smtClean="0">
                <a:solidFill>
                  <a:srgbClr val="00B050"/>
                </a:solidFill>
              </a:rPr>
              <a:t>’)   # </a:t>
            </a:r>
            <a:r>
              <a:rPr lang="zh-CN" altLang="en-US" sz="2400" dirty="0" smtClean="0">
                <a:solidFill>
                  <a:srgbClr val="00B050"/>
                </a:solidFill>
              </a:rPr>
              <a:t>屏幕上寻找 </a:t>
            </a:r>
            <a:r>
              <a:rPr lang="en-US" altLang="zh-CN" sz="2400" dirty="0" smtClean="0">
                <a:solidFill>
                  <a:srgbClr val="00B050"/>
                </a:solidFill>
              </a:rPr>
              <a:t>start.png</a:t>
            </a:r>
            <a:r>
              <a:rPr lang="zh-CN" altLang="en-US" sz="2400" dirty="0" smtClean="0">
                <a:solidFill>
                  <a:srgbClr val="00B050"/>
                </a:solidFill>
              </a:rPr>
              <a:t>的图标，然后点击</a:t>
            </a:r>
            <a:endParaRPr lang="en-US" altLang="zh-CN" sz="2400" dirty="0" smtClean="0">
              <a:solidFill>
                <a:srgbClr val="00B050"/>
              </a:solidFill>
            </a:endParaRPr>
          </a:p>
          <a:p>
            <a:r>
              <a:rPr lang="en-US" altLang="zh-CN" sz="2400" dirty="0" err="1" smtClean="0"/>
              <a:t>app.drap</a:t>
            </a:r>
            <a:r>
              <a:rPr lang="en-US" altLang="zh-CN" sz="2400" dirty="0" smtClean="0"/>
              <a:t>(‘left.png’,  ‘right.png’) </a:t>
            </a:r>
            <a:r>
              <a:rPr lang="en-US" altLang="zh-CN" sz="2400" dirty="0" smtClean="0">
                <a:solidFill>
                  <a:srgbClr val="00B050"/>
                </a:solidFill>
              </a:rPr>
              <a:t># </a:t>
            </a:r>
            <a:r>
              <a:rPr lang="zh-CN" altLang="en-US" sz="2400" dirty="0" smtClean="0">
                <a:solidFill>
                  <a:srgbClr val="00B050"/>
                </a:solidFill>
              </a:rPr>
              <a:t>从</a:t>
            </a:r>
            <a:r>
              <a:rPr lang="en-US" altLang="zh-CN" sz="2400" dirty="0" smtClean="0">
                <a:solidFill>
                  <a:srgbClr val="00B050"/>
                </a:solidFill>
              </a:rPr>
              <a:t>left.png</a:t>
            </a:r>
            <a:r>
              <a:rPr lang="zh-CN" altLang="en-US" sz="2400" dirty="0" smtClean="0">
                <a:solidFill>
                  <a:srgbClr val="00B050"/>
                </a:solidFill>
              </a:rPr>
              <a:t>拖拽到</a:t>
            </a:r>
            <a:r>
              <a:rPr lang="en-US" altLang="zh-CN" sz="2400" dirty="0" smtClean="0">
                <a:solidFill>
                  <a:srgbClr val="00B050"/>
                </a:solidFill>
              </a:rPr>
              <a:t>right.png</a:t>
            </a:r>
          </a:p>
          <a:p>
            <a:r>
              <a:rPr lang="en-US" altLang="zh-CN" sz="2400" dirty="0" err="1" smtClean="0"/>
              <a:t>app.clickOnAppear</a:t>
            </a:r>
            <a:r>
              <a:rPr lang="en-US" altLang="zh-CN" sz="2400" dirty="0" smtClean="0"/>
              <a:t>(‘exit.png’) </a:t>
            </a:r>
            <a:r>
              <a:rPr lang="en-US" altLang="zh-CN" sz="2400" dirty="0" smtClean="0">
                <a:solidFill>
                  <a:srgbClr val="00B050"/>
                </a:solidFill>
              </a:rPr>
              <a:t># </a:t>
            </a:r>
            <a:r>
              <a:rPr lang="zh-CN" altLang="en-US" sz="2400" dirty="0" smtClean="0">
                <a:solidFill>
                  <a:srgbClr val="00B050"/>
                </a:solidFill>
              </a:rPr>
              <a:t>等到</a:t>
            </a:r>
            <a:r>
              <a:rPr lang="en-US" altLang="zh-CN" sz="2400" dirty="0" smtClean="0">
                <a:solidFill>
                  <a:srgbClr val="00B050"/>
                </a:solidFill>
              </a:rPr>
              <a:t>exit</a:t>
            </a:r>
            <a:r>
              <a:rPr lang="zh-CN" altLang="en-US" sz="2400" dirty="0" smtClean="0">
                <a:solidFill>
                  <a:srgbClr val="00B050"/>
                </a:solidFill>
              </a:rPr>
              <a:t>图像出现后，点击</a:t>
            </a:r>
            <a:endParaRPr lang="en-US" altLang="zh-CN" sz="2400" dirty="0" smtClean="0">
              <a:solidFill>
                <a:srgbClr val="00B050"/>
              </a:solidFill>
            </a:endParaRPr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复杂点的</a:t>
            </a:r>
            <a:endParaRPr lang="en-US" altLang="zh-CN" sz="2400" dirty="0" smtClean="0"/>
          </a:p>
          <a:p>
            <a:r>
              <a:rPr lang="en-US" altLang="zh-CN" sz="2400" dirty="0" smtClean="0"/>
              <a:t>If </a:t>
            </a:r>
            <a:r>
              <a:rPr lang="en-US" altLang="zh-CN" sz="2400" dirty="0" err="1" smtClean="0"/>
              <a:t>app.exists</a:t>
            </a:r>
            <a:r>
              <a:rPr lang="en-US" altLang="zh-CN" sz="2400" dirty="0" smtClean="0"/>
              <a:t>(‘robot.png’):</a:t>
            </a:r>
          </a:p>
          <a:p>
            <a:r>
              <a:rPr lang="en-US" altLang="zh-CN" sz="2400" dirty="0" smtClean="0"/>
              <a:t>    </a:t>
            </a:r>
            <a:r>
              <a:rPr lang="en-US" altLang="zh-CN" sz="2400" dirty="0" err="1" smtClean="0"/>
              <a:t>app.click</a:t>
            </a:r>
            <a:r>
              <a:rPr lang="en-US" altLang="zh-CN" sz="2400" dirty="0" smtClean="0"/>
              <a:t>(‘search.png’)</a:t>
            </a:r>
          </a:p>
          <a:p>
            <a:r>
              <a:rPr lang="en-US" altLang="zh-CN" sz="2400" dirty="0" smtClean="0"/>
              <a:t>    </a:t>
            </a:r>
            <a:r>
              <a:rPr lang="en-US" altLang="zh-CN" sz="2400" dirty="0" err="1" smtClean="0"/>
              <a:t>app.text</a:t>
            </a:r>
            <a:r>
              <a:rPr lang="en-US" altLang="zh-CN" sz="2400" dirty="0" smtClean="0"/>
              <a:t>(‘www.baidu.com’) # </a:t>
            </a:r>
            <a:r>
              <a:rPr lang="zh-CN" altLang="en-US" sz="2400" dirty="0" smtClean="0"/>
              <a:t>输入</a:t>
            </a:r>
            <a:r>
              <a:rPr lang="en-US" altLang="zh-CN" sz="2400" smtClean="0"/>
              <a:t>baidu.com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u="sng" dirty="0" smtClean="0"/>
              <a:t>我们这样用手机</a:t>
            </a:r>
            <a:endParaRPr lang="zh-CN" altLang="en-US" u="sng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621510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为什么用</a:t>
            </a:r>
            <a:r>
              <a:rPr lang="en-US" altLang="zh-CN" dirty="0" err="1" smtClean="0"/>
              <a:t>AirTest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详细的测试报告</a:t>
            </a:r>
            <a:endParaRPr lang="zh-CN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71678"/>
            <a:ext cx="27908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86058"/>
            <a:ext cx="767448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071942"/>
            <a:ext cx="22193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286256"/>
            <a:ext cx="4827345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从那里开始？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sz="3600" dirty="0" smtClean="0"/>
              <a:t>访问 </a:t>
            </a:r>
            <a:endParaRPr lang="en-US" altLang="zh-CN" sz="3600" dirty="0" smtClean="0"/>
          </a:p>
          <a:p>
            <a:r>
              <a:rPr lang="en-US" altLang="zh-CN" sz="3200" dirty="0" smtClean="0">
                <a:solidFill>
                  <a:srgbClr val="FF0000"/>
                </a:solidFill>
                <a:hlinkClick r:id="rId2"/>
              </a:rPr>
              <a:t>http://git.mt.nie.netease.com/hzsunshx/airtest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endParaRPr lang="en-US" altLang="zh-CN" sz="3200" dirty="0" smtClean="0"/>
          </a:p>
          <a:p>
            <a:r>
              <a:rPr lang="zh-CN" altLang="en-US" sz="3200" dirty="0" smtClean="0"/>
              <a:t>跟随 </a:t>
            </a:r>
            <a:r>
              <a:rPr lang="en-US" altLang="zh-CN" sz="3200" dirty="0" smtClean="0"/>
              <a:t>README.md</a:t>
            </a:r>
          </a:p>
          <a:p>
            <a:endParaRPr lang="en-US" altLang="zh-CN" sz="3200" dirty="0" smtClean="0"/>
          </a:p>
          <a:p>
            <a:r>
              <a:rPr lang="zh-CN" altLang="en-US" sz="3200" dirty="0" smtClean="0"/>
              <a:t>下载测试样例</a:t>
            </a:r>
            <a:r>
              <a:rPr lang="en-US" altLang="zh-CN" sz="3200" dirty="0" smtClean="0"/>
              <a:t>:  </a:t>
            </a:r>
            <a:r>
              <a:rPr lang="en-US" altLang="zh-CN" sz="3200" dirty="0" err="1" smtClean="0"/>
              <a:t>FlappyBird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更进一步：</a:t>
            </a:r>
            <a:r>
              <a:rPr lang="en-US" altLang="zh-CN" dirty="0" smtClean="0"/>
              <a:t>Jenkins</a:t>
            </a:r>
            <a:r>
              <a:rPr lang="zh-CN" altLang="en-US" dirty="0" smtClean="0"/>
              <a:t>支持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第一时间，检测代码的质量</a:t>
            </a:r>
            <a:endParaRPr lang="zh-CN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69056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AirTest</a:t>
            </a:r>
            <a:r>
              <a:rPr lang="zh-CN" altLang="en-US" dirty="0" smtClean="0"/>
              <a:t>采用开源的开发方式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altLang="zh-CN" sz="3600" dirty="0" smtClean="0"/>
          </a:p>
          <a:p>
            <a:r>
              <a:rPr lang="zh-CN" altLang="en-US" sz="3600" dirty="0" smtClean="0"/>
              <a:t>来贡献你的代码吧！</a:t>
            </a:r>
            <a:endParaRPr lang="zh-CN" altLang="en-US" sz="3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000108"/>
            <a:ext cx="3457575" cy="3362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关于</a:t>
            </a:r>
            <a:r>
              <a:rPr lang="en-US" altLang="zh-CN" dirty="0" err="1" smtClean="0"/>
              <a:t>AirTest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项目主页：</a:t>
            </a:r>
            <a:endParaRPr lang="en-US" altLang="zh-CN" dirty="0" smtClean="0"/>
          </a:p>
          <a:p>
            <a:pPr lvl="1"/>
            <a:r>
              <a:rPr lang="en-US" altLang="zh-CN" sz="2900" dirty="0" smtClean="0">
                <a:hlinkClick r:id="rId2"/>
              </a:rPr>
              <a:t>http://git.mt.nie.netease.com/hzsunshx/airtest</a:t>
            </a:r>
            <a:endParaRPr lang="en-US" altLang="zh-CN" sz="2900" dirty="0" smtClean="0"/>
          </a:p>
          <a:p>
            <a:pPr lvl="1"/>
            <a:endParaRPr lang="en-US" altLang="zh-CN" sz="29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                                             </a:t>
            </a:r>
            <a:r>
              <a:rPr lang="en-US" altLang="zh-CN" sz="2800" dirty="0" err="1" smtClean="0"/>
              <a:t>Ppt</a:t>
            </a:r>
            <a:r>
              <a:rPr lang="zh-CN" altLang="en-US" sz="2800" dirty="0" smtClean="0"/>
              <a:t>作者： 孙圣翔</a:t>
            </a:r>
            <a:endParaRPr lang="zh-CN" alt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357430"/>
            <a:ext cx="337687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Airtest</a:t>
            </a:r>
            <a:r>
              <a:rPr lang="zh-CN" altLang="en-US" dirty="0" smtClean="0"/>
              <a:t>模拟人的行为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500034" y="1428736"/>
            <a:ext cx="6000792" cy="433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通过</a:t>
            </a:r>
            <a:r>
              <a:rPr lang="en-US" altLang="zh-CN" dirty="0" err="1" smtClean="0"/>
              <a:t>airtest</a:t>
            </a:r>
            <a:r>
              <a:rPr lang="zh-CN" altLang="en-US" dirty="0" smtClean="0"/>
              <a:t>可以实现的功能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自动玩手机游戏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自动开完成</a:t>
            </a:r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r>
              <a:rPr lang="en-US" altLang="zh-CN" sz="3600" i="1" dirty="0" smtClean="0"/>
              <a:t>								</a:t>
            </a:r>
            <a:r>
              <a:rPr lang="en-US" altLang="zh-CN" sz="3600" i="1" dirty="0" smtClean="0">
                <a:solidFill>
                  <a:schemeClr val="bg1">
                    <a:lumMod val="50000"/>
                  </a:schemeClr>
                </a:solidFill>
              </a:rPr>
              <a:t>VIDEO</a:t>
            </a:r>
            <a:r>
              <a:rPr lang="zh-CN" altLang="en-US" sz="3600" i="1" dirty="0" smtClean="0"/>
              <a:t> </a:t>
            </a:r>
            <a:r>
              <a:rPr lang="zh-CN" altLang="en-US" sz="6600" b="1" dirty="0" smtClean="0"/>
              <a:t>    </a:t>
            </a:r>
            <a:r>
              <a:rPr lang="zh-CN" altLang="en-US" dirty="0" smtClean="0"/>
              <a:t>   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原理</a:t>
            </a:r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24212" y="2001837"/>
            <a:ext cx="26955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需求：需要完成一次点击</a:t>
            </a:r>
            <a:endParaRPr lang="zh-CN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5179">
            <a:off x="448546" y="2147854"/>
            <a:ext cx="26479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928802"/>
            <a:ext cx="14001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0" y="3143248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点击</a:t>
            </a:r>
            <a:endParaRPr lang="zh-CN" altLang="en-US" sz="40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000372"/>
            <a:ext cx="1337887" cy="13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86248" y="4786322"/>
            <a:ext cx="3768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 smtClean="0">
                <a:solidFill>
                  <a:srgbClr val="00B050"/>
                </a:solidFill>
              </a:rPr>
              <a:t>App.click</a:t>
            </a:r>
            <a:r>
              <a:rPr lang="en-US" altLang="zh-CN" sz="3600" dirty="0" smtClean="0">
                <a:solidFill>
                  <a:srgbClr val="00B050"/>
                </a:solidFill>
              </a:rPr>
              <a:t>(‘sun.png’)</a:t>
            </a:r>
            <a:endParaRPr lang="zh-CN" altLang="en-US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第一步：手机图片传输到电脑</a:t>
            </a:r>
            <a:endParaRPr lang="zh-CN" alt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16854"/>
            <a:ext cx="8229600" cy="474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第二步：电脑上识别出元素的位置</a:t>
            </a:r>
            <a:endParaRPr lang="zh-CN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40350"/>
            <a:ext cx="6915175" cy="47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第三步：操作指令传递给电脑</a:t>
            </a:r>
            <a:endParaRPr lang="zh-CN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8132" y="1219200"/>
            <a:ext cx="7247736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左箭头 4"/>
          <p:cNvSpPr/>
          <p:nvPr/>
        </p:nvSpPr>
        <p:spPr>
          <a:xfrm rot="18988573">
            <a:off x="2855525" y="3728989"/>
            <a:ext cx="1428760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质朴">
  <a:themeElements>
    <a:clrScheme name="质朴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质朴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659</TotalTime>
  <Words>319</Words>
  <Application>Microsoft Office PowerPoint</Application>
  <PresentationFormat>全屏显示(4:3)</PresentationFormat>
  <Paragraphs>83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质朴</vt:lpstr>
      <vt:lpstr>AirTest --手机程序自动化测试框架  </vt:lpstr>
      <vt:lpstr>我们这样用手机</vt:lpstr>
      <vt:lpstr>Airtest模拟人的行为</vt:lpstr>
      <vt:lpstr>通过airtest可以实现的功能</vt:lpstr>
      <vt:lpstr>原理</vt:lpstr>
      <vt:lpstr>需求：需要完成一次点击</vt:lpstr>
      <vt:lpstr>第一步：手机图片传输到电脑</vt:lpstr>
      <vt:lpstr>第二步：电脑上识别出元素的位置</vt:lpstr>
      <vt:lpstr>第三步：操作指令传递给电脑</vt:lpstr>
      <vt:lpstr>一段测试代码</vt:lpstr>
      <vt:lpstr>可以运行在不同的平台上</vt:lpstr>
      <vt:lpstr>手机集群测试</vt:lpstr>
      <vt:lpstr>幻灯片 13</vt:lpstr>
      <vt:lpstr>幻灯片 14</vt:lpstr>
      <vt:lpstr>自动化的好处</vt:lpstr>
      <vt:lpstr>为什么用AirTest</vt:lpstr>
      <vt:lpstr>为什么用AirTest</vt:lpstr>
      <vt:lpstr>为什么用AirTest</vt:lpstr>
      <vt:lpstr>简洁的接口列表 - python</vt:lpstr>
      <vt:lpstr>为什么用AirTest</vt:lpstr>
      <vt:lpstr>从那里开始？</vt:lpstr>
      <vt:lpstr>更进一步：Jenkins支持</vt:lpstr>
      <vt:lpstr>AirTest采用开源的开发方式</vt:lpstr>
      <vt:lpstr>关于AirTest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AirTest是什么？</dc:title>
  <dc:creator>sunshengxiang</dc:creator>
  <cp:lastModifiedBy>sunshengxiang</cp:lastModifiedBy>
  <cp:revision>71</cp:revision>
  <dcterms:created xsi:type="dcterms:W3CDTF">2014-07-09T09:06:32Z</dcterms:created>
  <dcterms:modified xsi:type="dcterms:W3CDTF">2014-07-23T09:09:05Z</dcterms:modified>
</cp:coreProperties>
</file>